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12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607D2-71BC-4EE1-A090-F1404D4C6AF1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41982-21F0-49E8-9A5C-3A9B51ED0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29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607D2-71BC-4EE1-A090-F1404D4C6AF1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41982-21F0-49E8-9A5C-3A9B51ED0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882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607D2-71BC-4EE1-A090-F1404D4C6AF1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41982-21F0-49E8-9A5C-3A9B51ED0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826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607D2-71BC-4EE1-A090-F1404D4C6AF1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41982-21F0-49E8-9A5C-3A9B51ED0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912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607D2-71BC-4EE1-A090-F1404D4C6AF1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41982-21F0-49E8-9A5C-3A9B51ED0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802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607D2-71BC-4EE1-A090-F1404D4C6AF1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41982-21F0-49E8-9A5C-3A9B51ED0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3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607D2-71BC-4EE1-A090-F1404D4C6AF1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41982-21F0-49E8-9A5C-3A9B51ED0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191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607D2-71BC-4EE1-A090-F1404D4C6AF1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41982-21F0-49E8-9A5C-3A9B51ED0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789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607D2-71BC-4EE1-A090-F1404D4C6AF1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41982-21F0-49E8-9A5C-3A9B51ED0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83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607D2-71BC-4EE1-A090-F1404D4C6AF1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41982-21F0-49E8-9A5C-3A9B51ED0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880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607D2-71BC-4EE1-A090-F1404D4C6AF1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41982-21F0-49E8-9A5C-3A9B51ED0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170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607D2-71BC-4EE1-A090-F1404D4C6AF1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41982-21F0-49E8-9A5C-3A9B51ED0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785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029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shabnam bahrami</dc:creator>
  <cp:lastModifiedBy>shabnam bahrami</cp:lastModifiedBy>
  <cp:revision>1</cp:revision>
  <dcterms:created xsi:type="dcterms:W3CDTF">2023-09-17T11:50:52Z</dcterms:created>
  <dcterms:modified xsi:type="dcterms:W3CDTF">2023-09-17T11:51:43Z</dcterms:modified>
</cp:coreProperties>
</file>